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  <p:sldId id="259" r:id="rId3"/>
    <p:sldId id="257" r:id="rId4"/>
    <p:sldId id="262" r:id="rId5"/>
    <p:sldId id="263" r:id="rId6"/>
    <p:sldId id="265" r:id="rId7"/>
    <p:sldId id="260" r:id="rId8"/>
    <p:sldId id="258" r:id="rId9"/>
  </p:sldIdLst>
  <p:sldSz cx="7559675" cy="10691813"/>
  <p:notesSz cx="6797675" cy="9926638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130" autoAdjust="0"/>
    <p:restoredTop sz="94660"/>
  </p:normalViewPr>
  <p:slideViewPr>
    <p:cSldViewPr snapToGrid="0">
      <p:cViewPr>
        <p:scale>
          <a:sx n="77" d="100"/>
          <a:sy n="77" d="100"/>
        </p:scale>
        <p:origin x="-2394" y="-72"/>
      </p:cViewPr>
      <p:guideLst>
        <p:guide orient="horz" pos="3367"/>
        <p:guide pos="238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i-FI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58C92-266C-4624-804B-A2C8376173CD}" type="datetimeFigureOut">
              <a:rPr lang="fi-FI" smtClean="0"/>
              <a:t>17.11.2016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B3B1C-D0E3-41A7-A839-E80115B2A4D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883368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58C92-266C-4624-804B-A2C8376173CD}" type="datetimeFigureOut">
              <a:rPr lang="fi-FI" smtClean="0"/>
              <a:t>17.11.2016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B3B1C-D0E3-41A7-A839-E80115B2A4D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104329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58C92-266C-4624-804B-A2C8376173CD}" type="datetimeFigureOut">
              <a:rPr lang="fi-FI" smtClean="0"/>
              <a:t>17.11.2016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B3B1C-D0E3-41A7-A839-E80115B2A4D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74852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58C92-266C-4624-804B-A2C8376173CD}" type="datetimeFigureOut">
              <a:rPr lang="fi-FI" smtClean="0"/>
              <a:t>17.11.2016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B3B1C-D0E3-41A7-A839-E80115B2A4D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311982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58C92-266C-4624-804B-A2C8376173CD}" type="datetimeFigureOut">
              <a:rPr lang="fi-FI" smtClean="0"/>
              <a:t>17.11.2016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B3B1C-D0E3-41A7-A839-E80115B2A4D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333954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58C92-266C-4624-804B-A2C8376173CD}" type="datetimeFigureOut">
              <a:rPr lang="fi-FI" smtClean="0"/>
              <a:t>17.11.2016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B3B1C-D0E3-41A7-A839-E80115B2A4D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684828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58C92-266C-4624-804B-A2C8376173CD}" type="datetimeFigureOut">
              <a:rPr lang="fi-FI" smtClean="0"/>
              <a:t>17.11.2016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B3B1C-D0E3-41A7-A839-E80115B2A4D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171067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58C92-266C-4624-804B-A2C8376173CD}" type="datetimeFigureOut">
              <a:rPr lang="fi-FI" smtClean="0"/>
              <a:t>17.11.2016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B3B1C-D0E3-41A7-A839-E80115B2A4D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67204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58C92-266C-4624-804B-A2C8376173CD}" type="datetimeFigureOut">
              <a:rPr lang="fi-FI" smtClean="0"/>
              <a:t>17.11.2016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B3B1C-D0E3-41A7-A839-E80115B2A4D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763288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58C92-266C-4624-804B-A2C8376173CD}" type="datetimeFigureOut">
              <a:rPr lang="fi-FI" smtClean="0"/>
              <a:t>17.11.2016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B3B1C-D0E3-41A7-A839-E80115B2A4D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4045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58C92-266C-4624-804B-A2C8376173CD}" type="datetimeFigureOut">
              <a:rPr lang="fi-FI" smtClean="0"/>
              <a:t>17.11.2016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B3B1C-D0E3-41A7-A839-E80115B2A4D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63371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358C92-266C-4624-804B-A2C8376173CD}" type="datetimeFigureOut">
              <a:rPr lang="fi-FI" smtClean="0"/>
              <a:t>17.11.2016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BB3B1C-D0E3-41A7-A839-E80115B2A4D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044046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uorakulmio 25"/>
          <p:cNvSpPr/>
          <p:nvPr/>
        </p:nvSpPr>
        <p:spPr>
          <a:xfrm>
            <a:off x="5739601" y="2166151"/>
            <a:ext cx="1820075" cy="655450"/>
          </a:xfrm>
          <a:prstGeom prst="rect">
            <a:avLst/>
          </a:prstGeom>
          <a:solidFill>
            <a:srgbClr val="CC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0" name="Tekstiruutu 9"/>
          <p:cNvSpPr txBox="1"/>
          <p:nvPr/>
        </p:nvSpPr>
        <p:spPr>
          <a:xfrm>
            <a:off x="521412" y="5001077"/>
            <a:ext cx="6382633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/>
            <a:r>
              <a:rPr lang="fi-FI" sz="4600" b="1" dirty="0"/>
              <a:t>Joulupuu-lahjakeräys</a:t>
            </a:r>
          </a:p>
          <a:p>
            <a:pPr algn="ctr" fontAlgn="base"/>
            <a:r>
              <a:rPr lang="fi-FI" sz="4600" b="1" dirty="0"/>
              <a:t>19.11. – 4.12.2016 </a:t>
            </a:r>
          </a:p>
        </p:txBody>
      </p:sp>
      <p:grpSp>
        <p:nvGrpSpPr>
          <p:cNvPr id="3" name="Ryhmä 2"/>
          <p:cNvGrpSpPr/>
          <p:nvPr/>
        </p:nvGrpSpPr>
        <p:grpSpPr>
          <a:xfrm>
            <a:off x="1344212" y="8011315"/>
            <a:ext cx="5280969" cy="1323439"/>
            <a:chOff x="945632" y="8671302"/>
            <a:chExt cx="5280969" cy="1323439"/>
          </a:xfrm>
        </p:grpSpPr>
        <p:sp>
          <p:nvSpPr>
            <p:cNvPr id="21" name="Suorakulmio 20"/>
            <p:cNvSpPr/>
            <p:nvPr/>
          </p:nvSpPr>
          <p:spPr>
            <a:xfrm>
              <a:off x="945632" y="8864867"/>
              <a:ext cx="4384011" cy="93835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20" name="Tekstiruutu 19"/>
            <p:cNvSpPr txBox="1"/>
            <p:nvPr/>
          </p:nvSpPr>
          <p:spPr>
            <a:xfrm>
              <a:off x="1622651" y="8930182"/>
              <a:ext cx="460395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 fontAlgn="base">
                <a:buFont typeface="Arial" panose="020B0604020202020204" pitchFamily="34" charset="0"/>
                <a:buChar char="•"/>
              </a:pPr>
              <a:r>
                <a:rPr lang="fi-FI" sz="1200" dirty="0"/>
                <a:t>Emme ota vastaan rahaa. </a:t>
              </a:r>
            </a:p>
            <a:p>
              <a:pPr marL="285750" indent="-285750" fontAlgn="base">
                <a:buFont typeface="Arial" panose="020B0604020202020204" pitchFamily="34" charset="0"/>
                <a:buChar char="•"/>
              </a:pPr>
              <a:r>
                <a:rPr lang="fi-FI" sz="1200" dirty="0"/>
                <a:t>Lahjojen tulee olla uusia tai itse tehtyjä!</a:t>
              </a:r>
            </a:p>
            <a:p>
              <a:pPr marL="285750" indent="-285750" fontAlgn="base">
                <a:buFont typeface="Arial" panose="020B0604020202020204" pitchFamily="34" charset="0"/>
                <a:buChar char="•"/>
              </a:pPr>
              <a:r>
                <a:rPr lang="fi-FI" sz="1200" dirty="0"/>
                <a:t>Paketoimme kaikki paketoimattomat lahjat.</a:t>
              </a:r>
            </a:p>
            <a:p>
              <a:pPr marL="285750" indent="-285750" fontAlgn="base">
                <a:buFont typeface="Arial" panose="020B0604020202020204" pitchFamily="34" charset="0"/>
                <a:buChar char="•"/>
              </a:pPr>
              <a:r>
                <a:rPr lang="fi-FI" sz="1200" dirty="0"/>
                <a:t>Lahjan voi jättää mihin tahansa keräyspisteeseen</a:t>
              </a:r>
            </a:p>
          </p:txBody>
        </p:sp>
        <p:sp>
          <p:nvSpPr>
            <p:cNvPr id="22" name="Tekstiruutu 21"/>
            <p:cNvSpPr txBox="1"/>
            <p:nvPr/>
          </p:nvSpPr>
          <p:spPr>
            <a:xfrm>
              <a:off x="1096510" y="8671302"/>
              <a:ext cx="886211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i-FI" sz="8000" b="1" dirty="0">
                  <a:solidFill>
                    <a:srgbClr val="CC0000"/>
                  </a:solidFill>
                </a:rPr>
                <a:t>!</a:t>
              </a:r>
            </a:p>
          </p:txBody>
        </p:sp>
      </p:grpSp>
      <p:pic>
        <p:nvPicPr>
          <p:cNvPr id="23" name="Picture 6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600315" cy="1572260"/>
          </a:xfrm>
          <a:prstGeom prst="rect">
            <a:avLst/>
          </a:prstGeom>
        </p:spPr>
      </p:pic>
      <p:pic>
        <p:nvPicPr>
          <p:cNvPr id="24" name="Picture 1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2257" y="9769824"/>
            <a:ext cx="7781925" cy="1166211"/>
          </a:xfrm>
          <a:prstGeom prst="rect">
            <a:avLst/>
          </a:prstGeom>
        </p:spPr>
      </p:pic>
      <p:sp>
        <p:nvSpPr>
          <p:cNvPr id="4" name="Tekstiruutu 3"/>
          <p:cNvSpPr txBox="1"/>
          <p:nvPr/>
        </p:nvSpPr>
        <p:spPr>
          <a:xfrm>
            <a:off x="840703" y="9194472"/>
            <a:ext cx="57440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/>
            <a:r>
              <a:rPr lang="fi-FI" sz="1200" b="1" dirty="0"/>
              <a:t>Lisätietoja: </a:t>
            </a:r>
            <a:r>
              <a:rPr lang="fi-FI" sz="1200" dirty="0"/>
              <a:t>Kotkan Nuorkauppakamari ry,</a:t>
            </a:r>
          </a:p>
          <a:p>
            <a:pPr algn="ctr" fontAlgn="base"/>
            <a:r>
              <a:rPr lang="fi-FI" sz="1200" dirty="0"/>
              <a:t> Johanna Niemi, projektipäällikkö 2016, johku.niemi@gmail.com</a:t>
            </a:r>
          </a:p>
        </p:txBody>
      </p:sp>
      <p:pic>
        <p:nvPicPr>
          <p:cNvPr id="6" name="Picture 2" descr="U:\Henkilökohtaiset\Nuorkauppakamari JCI\JCI Kotka -logo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0201" y="9013371"/>
            <a:ext cx="1349501" cy="642766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Kuva 12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4973" y="1781590"/>
            <a:ext cx="3242159" cy="3219487"/>
          </a:xfrm>
          <a:prstGeom prst="rect">
            <a:avLst/>
          </a:prstGeom>
        </p:spPr>
      </p:pic>
      <p:sp>
        <p:nvSpPr>
          <p:cNvPr id="14" name="Tekstiruutu 13"/>
          <p:cNvSpPr txBox="1"/>
          <p:nvPr/>
        </p:nvSpPr>
        <p:spPr>
          <a:xfrm>
            <a:off x="388232" y="6372338"/>
            <a:ext cx="664899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400" b="1" dirty="0">
                <a:solidFill>
                  <a:srgbClr val="C00000"/>
                </a:solidFill>
              </a:rPr>
              <a:t>Keräyspaikat ja lahjojen jättöpisteet:</a:t>
            </a:r>
          </a:p>
          <a:p>
            <a:pPr algn="ctr" fontAlgn="base"/>
            <a:r>
              <a:rPr lang="fi-FI" sz="1200" b="1" dirty="0"/>
              <a:t>Citymarket</a:t>
            </a:r>
            <a:r>
              <a:rPr lang="fi-FI" sz="1200" dirty="0"/>
              <a:t>: Paketointipiste  |  </a:t>
            </a:r>
            <a:r>
              <a:rPr lang="fi-FI" sz="1200" b="1" dirty="0"/>
              <a:t>Pasaati</a:t>
            </a:r>
            <a:r>
              <a:rPr lang="fi-FI" sz="1200" dirty="0"/>
              <a:t>: Sokoksen kassat |  </a:t>
            </a:r>
            <a:r>
              <a:rPr lang="fi-FI" sz="1200" b="1" dirty="0"/>
              <a:t>Prisma</a:t>
            </a:r>
            <a:r>
              <a:rPr lang="fi-FI" sz="1200" dirty="0"/>
              <a:t>: paketointipiste  |</a:t>
            </a:r>
          </a:p>
          <a:p>
            <a:pPr algn="ctr" fontAlgn="base"/>
            <a:r>
              <a:rPr lang="fi-FI" sz="1200" b="1" dirty="0"/>
              <a:t>Ilona Areena</a:t>
            </a:r>
            <a:r>
              <a:rPr lang="fi-FI" sz="1200" dirty="0"/>
              <a:t>: LA 19.11. 17:00 Titaanit – D-Kiekko –ottelu</a:t>
            </a:r>
          </a:p>
          <a:p>
            <a:pPr algn="ctr" fontAlgn="base"/>
            <a:r>
              <a:rPr lang="fi-FI" sz="1200" dirty="0"/>
              <a:t> LA 26.11. klo 17:00 Titaanit – KJT –ottelu</a:t>
            </a:r>
          </a:p>
          <a:p>
            <a:pPr algn="ctr" fontAlgn="base"/>
            <a:r>
              <a:rPr lang="fi-FI" sz="1200" dirty="0"/>
              <a:t> PE 02.12. klo 19:00 Titaanit - </a:t>
            </a:r>
            <a:r>
              <a:rPr lang="fi-FI" sz="1200" dirty="0" err="1"/>
              <a:t>Hunters</a:t>
            </a:r>
            <a:r>
              <a:rPr lang="fi-FI" sz="1200" b="1" dirty="0"/>
              <a:t>	</a:t>
            </a:r>
          </a:p>
          <a:p>
            <a:pPr algn="ctr" fontAlgn="base"/>
            <a:r>
              <a:rPr lang="fi-FI" sz="1200" b="1" dirty="0" err="1"/>
              <a:t>Steveco</a:t>
            </a:r>
            <a:r>
              <a:rPr lang="fi-FI" sz="1200" b="1" dirty="0"/>
              <a:t> Areena: </a:t>
            </a:r>
            <a:r>
              <a:rPr lang="fi-FI" sz="1200" dirty="0"/>
              <a:t>PE 02.12. klo 18:30 KTP-</a:t>
            </a:r>
            <a:r>
              <a:rPr lang="fi-FI" sz="1200" dirty="0" err="1"/>
              <a:t>Basket</a:t>
            </a:r>
            <a:r>
              <a:rPr lang="fi-FI" sz="1200" dirty="0"/>
              <a:t> – Korihait -ottelu	</a:t>
            </a:r>
            <a:br>
              <a:rPr lang="fi-FI" sz="1200" dirty="0"/>
            </a:br>
            <a:endParaRPr lang="fi-FI" sz="1200" dirty="0"/>
          </a:p>
          <a:p>
            <a:pPr algn="ctr"/>
            <a:r>
              <a:rPr lang="fi-FI" sz="1600" b="1" dirty="0">
                <a:solidFill>
                  <a:srgbClr val="CC0000"/>
                </a:solidFill>
              </a:rPr>
              <a:t>Seuraa meitä: www.facebook.com/JoulupuuKotka</a:t>
            </a:r>
            <a:endParaRPr lang="fi-FI" sz="1600" dirty="0">
              <a:solidFill>
                <a:srgbClr val="CC0000"/>
              </a:solidFill>
            </a:endParaRPr>
          </a:p>
          <a:p>
            <a:pPr algn="ctr" fontAlgn="base"/>
            <a:endParaRPr lang="fi-FI" sz="1200" dirty="0"/>
          </a:p>
          <a:p>
            <a:pPr algn="ctr"/>
            <a:endParaRPr lang="fi-FI" sz="1200" dirty="0"/>
          </a:p>
        </p:txBody>
      </p:sp>
      <p:sp>
        <p:nvSpPr>
          <p:cNvPr id="2" name="Suorakulmio 1"/>
          <p:cNvSpPr/>
          <p:nvPr/>
        </p:nvSpPr>
        <p:spPr>
          <a:xfrm>
            <a:off x="6022465" y="2273205"/>
            <a:ext cx="147187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i-FI" sz="2000" b="1" dirty="0">
                <a:solidFill>
                  <a:schemeClr val="bg1"/>
                </a:solidFill>
              </a:rPr>
              <a:t>Lue lisää  &gt;&gt;</a:t>
            </a:r>
          </a:p>
        </p:txBody>
      </p:sp>
      <p:sp>
        <p:nvSpPr>
          <p:cNvPr id="5" name="Tasakylkinen kolmio 4"/>
          <p:cNvSpPr/>
          <p:nvPr/>
        </p:nvSpPr>
        <p:spPr>
          <a:xfrm rot="5400000">
            <a:off x="5510998" y="2370933"/>
            <a:ext cx="679269" cy="222066"/>
          </a:xfrm>
          <a:prstGeom prst="triangl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662480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kstiruutu 10"/>
          <p:cNvSpPr txBox="1"/>
          <p:nvPr/>
        </p:nvSpPr>
        <p:spPr>
          <a:xfrm>
            <a:off x="997886" y="3831174"/>
            <a:ext cx="5912370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3000" dirty="0">
                <a:solidFill>
                  <a:srgbClr val="C00000"/>
                </a:solidFill>
              </a:rPr>
              <a:t>Keräyspaikat ja lahjojen jättöpisteet: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fi-FI" b="1" dirty="0"/>
              <a:t>Citymarket</a:t>
            </a:r>
            <a:r>
              <a:rPr lang="fi-FI" dirty="0"/>
              <a:t>: </a:t>
            </a:r>
            <a:r>
              <a:rPr lang="fi-FI" dirty="0" smtClean="0"/>
              <a:t>Paketointipiste</a:t>
            </a:r>
            <a:endParaRPr lang="fi-FI" dirty="0"/>
          </a:p>
          <a:p>
            <a:pPr marL="285750" lvl="0" indent="-285750" fontAlgn="base">
              <a:buFont typeface="Arial" panose="020B0604020202020204" pitchFamily="34" charset="0"/>
              <a:buChar char="•"/>
            </a:pPr>
            <a:r>
              <a:rPr lang="fi-FI" b="1" dirty="0"/>
              <a:t>Kauppakeskus Pasaati</a:t>
            </a:r>
            <a:r>
              <a:rPr lang="fi-FI" dirty="0"/>
              <a:t>: </a:t>
            </a:r>
            <a:r>
              <a:rPr lang="fi-FI" dirty="0" err="1"/>
              <a:t>Sokos:n</a:t>
            </a:r>
            <a:r>
              <a:rPr lang="fi-FI" dirty="0"/>
              <a:t> kassat</a:t>
            </a:r>
          </a:p>
          <a:p>
            <a:pPr marL="285750" lvl="0" indent="-285750" fontAlgn="base">
              <a:buFont typeface="Arial" panose="020B0604020202020204" pitchFamily="34" charset="0"/>
              <a:buChar char="•"/>
            </a:pPr>
            <a:r>
              <a:rPr lang="fi-FI" b="1" dirty="0"/>
              <a:t>Kauppakeskus Prisma</a:t>
            </a:r>
            <a:r>
              <a:rPr lang="fi-FI" dirty="0"/>
              <a:t>: </a:t>
            </a:r>
            <a:r>
              <a:rPr lang="fi-FI" dirty="0" smtClean="0"/>
              <a:t>Paketointipiste</a:t>
            </a:r>
          </a:p>
          <a:p>
            <a:pPr marL="285750" lvl="0" indent="-285750" fontAlgn="base">
              <a:buFont typeface="Arial" panose="020B0604020202020204" pitchFamily="34" charset="0"/>
              <a:buChar char="•"/>
            </a:pPr>
            <a:endParaRPr lang="fi-FI" sz="1200" dirty="0"/>
          </a:p>
          <a:p>
            <a:pPr fontAlgn="base"/>
            <a:r>
              <a:rPr lang="fi-FI" dirty="0"/>
              <a:t>Lisäksi lahjoja otetaan vastaan:</a:t>
            </a:r>
            <a:br>
              <a:rPr lang="fi-FI" dirty="0"/>
            </a:br>
            <a:r>
              <a:rPr lang="fi-FI" b="1" dirty="0"/>
              <a:t>Ilona Areena</a:t>
            </a:r>
            <a:r>
              <a:rPr lang="fi-FI" dirty="0"/>
              <a:t>: </a:t>
            </a:r>
            <a:endParaRPr lang="fi-FI" dirty="0" smtClean="0"/>
          </a:p>
          <a:p>
            <a:pPr fontAlgn="base"/>
            <a:r>
              <a:rPr lang="fi-FI" dirty="0" smtClean="0"/>
              <a:t>	LA </a:t>
            </a:r>
            <a:r>
              <a:rPr lang="fi-FI" dirty="0"/>
              <a:t>19.11. 17:00 Titaanit – D-Kiekko –ottelu</a:t>
            </a:r>
          </a:p>
          <a:p>
            <a:pPr fontAlgn="base"/>
            <a:r>
              <a:rPr lang="fi-FI" dirty="0" smtClean="0"/>
              <a:t>	LA </a:t>
            </a:r>
            <a:r>
              <a:rPr lang="fi-FI" dirty="0"/>
              <a:t>26.11. klo 17:00 Titaanit – KJT –ottelu</a:t>
            </a:r>
          </a:p>
          <a:p>
            <a:pPr fontAlgn="base"/>
            <a:r>
              <a:rPr lang="fi-FI" dirty="0" smtClean="0"/>
              <a:t>P	E </a:t>
            </a:r>
            <a:r>
              <a:rPr lang="fi-FI" dirty="0"/>
              <a:t>02.12. klo 19:00 Titaanit - </a:t>
            </a:r>
            <a:r>
              <a:rPr lang="fi-FI" dirty="0" err="1"/>
              <a:t>Hunters</a:t>
            </a:r>
            <a:r>
              <a:rPr lang="fi-FI" b="1" dirty="0"/>
              <a:t>	</a:t>
            </a:r>
          </a:p>
          <a:p>
            <a:pPr fontAlgn="base"/>
            <a:r>
              <a:rPr lang="fi-FI" b="1" dirty="0" err="1"/>
              <a:t>Steveco</a:t>
            </a:r>
            <a:r>
              <a:rPr lang="fi-FI" b="1" dirty="0"/>
              <a:t> Areena: </a:t>
            </a:r>
            <a:endParaRPr lang="fi-FI" b="1" dirty="0" smtClean="0"/>
          </a:p>
          <a:p>
            <a:pPr fontAlgn="base"/>
            <a:r>
              <a:rPr lang="fi-FI" dirty="0" smtClean="0"/>
              <a:t>	PE </a:t>
            </a:r>
            <a:r>
              <a:rPr lang="fi-FI" dirty="0"/>
              <a:t>02.12. klo 18:30 KTP-</a:t>
            </a:r>
            <a:r>
              <a:rPr lang="fi-FI" dirty="0" err="1"/>
              <a:t>Basket</a:t>
            </a:r>
            <a:r>
              <a:rPr lang="fi-FI" dirty="0"/>
              <a:t> – Korihait -ottelu</a:t>
            </a:r>
          </a:p>
        </p:txBody>
      </p:sp>
      <p:sp>
        <p:nvSpPr>
          <p:cNvPr id="26" name="Suorakulmio 25"/>
          <p:cNvSpPr/>
          <p:nvPr/>
        </p:nvSpPr>
        <p:spPr>
          <a:xfrm>
            <a:off x="1063196" y="1922040"/>
            <a:ext cx="5555408" cy="1654224"/>
          </a:xfrm>
          <a:prstGeom prst="rect">
            <a:avLst/>
          </a:prstGeom>
          <a:solidFill>
            <a:srgbClr val="CC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6" name="Picture 2" descr="U:\Henkilökohtaiset\Nuorkauppakamari JCI\JCI Kotka -logo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2009" y="9475893"/>
            <a:ext cx="1393190" cy="663575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Tekstiruutu 9"/>
          <p:cNvSpPr txBox="1"/>
          <p:nvPr/>
        </p:nvSpPr>
        <p:spPr>
          <a:xfrm>
            <a:off x="1024007" y="1922039"/>
            <a:ext cx="638263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fi-FI" sz="4800" b="1" dirty="0"/>
              <a:t>Joulupuu-lahjakeräys</a:t>
            </a:r>
          </a:p>
          <a:p>
            <a:pPr fontAlgn="base"/>
            <a:r>
              <a:rPr lang="fi-FI" sz="4800" b="1" dirty="0"/>
              <a:t>19.11. – 4.12.2016</a:t>
            </a:r>
          </a:p>
        </p:txBody>
      </p:sp>
      <p:sp>
        <p:nvSpPr>
          <p:cNvPr id="21" name="Suorakulmio 20"/>
          <p:cNvSpPr/>
          <p:nvPr/>
        </p:nvSpPr>
        <p:spPr>
          <a:xfrm>
            <a:off x="997886" y="7432160"/>
            <a:ext cx="5378288" cy="141221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0" name="Tekstiruutu 19"/>
          <p:cNvSpPr txBox="1"/>
          <p:nvPr/>
        </p:nvSpPr>
        <p:spPr>
          <a:xfrm>
            <a:off x="1966823" y="7520940"/>
            <a:ext cx="404662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fi-FI" sz="1600" dirty="0" smtClean="0"/>
              <a:t>Emme ota vastaan rahaa. 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fi-FI" sz="1600" dirty="0" smtClean="0"/>
              <a:t>Lahjojen </a:t>
            </a:r>
            <a:r>
              <a:rPr lang="fi-FI" sz="1600" dirty="0"/>
              <a:t>tulee olla uusia tai itse tehtyjä!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fi-FI" sz="1600" dirty="0" smtClean="0"/>
              <a:t>Paketoimme kaikki paketoimattomat lahjat.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fi-FI" sz="1600" dirty="0" smtClean="0"/>
              <a:t>Lahjan </a:t>
            </a:r>
            <a:r>
              <a:rPr lang="fi-FI" sz="1600" dirty="0"/>
              <a:t>voi jättää mihin tahansa keräyspisteeseen</a:t>
            </a:r>
          </a:p>
        </p:txBody>
      </p:sp>
      <p:sp>
        <p:nvSpPr>
          <p:cNvPr id="22" name="Tekstiruutu 21"/>
          <p:cNvSpPr txBox="1"/>
          <p:nvPr/>
        </p:nvSpPr>
        <p:spPr>
          <a:xfrm>
            <a:off x="1208302" y="7397829"/>
            <a:ext cx="88621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8800" b="1" dirty="0">
                <a:solidFill>
                  <a:srgbClr val="CC0000"/>
                </a:solidFill>
              </a:rPr>
              <a:t>!</a:t>
            </a:r>
          </a:p>
        </p:txBody>
      </p:sp>
      <p:pic>
        <p:nvPicPr>
          <p:cNvPr id="23" name="Picture 6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0640" y="0"/>
            <a:ext cx="7600315" cy="1572260"/>
          </a:xfrm>
          <a:prstGeom prst="rect">
            <a:avLst/>
          </a:prstGeom>
        </p:spPr>
      </p:pic>
      <p:pic>
        <p:nvPicPr>
          <p:cNvPr id="24" name="Picture 1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2257" y="10095930"/>
            <a:ext cx="7781925" cy="931545"/>
          </a:xfrm>
          <a:prstGeom prst="rect">
            <a:avLst/>
          </a:prstGeom>
        </p:spPr>
      </p:pic>
      <p:sp>
        <p:nvSpPr>
          <p:cNvPr id="4" name="Tekstiruutu 3"/>
          <p:cNvSpPr txBox="1"/>
          <p:nvPr/>
        </p:nvSpPr>
        <p:spPr>
          <a:xfrm>
            <a:off x="1063196" y="8896479"/>
            <a:ext cx="574405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de-CH" sz="2000" b="1" dirty="0" err="1" smtClean="0"/>
              <a:t>Kiitos</a:t>
            </a:r>
            <a:r>
              <a:rPr lang="de-CH" sz="2000" b="1" dirty="0" smtClean="0"/>
              <a:t> </a:t>
            </a:r>
            <a:r>
              <a:rPr lang="de-CH" sz="2000" b="1" dirty="0" err="1"/>
              <a:t>lahjoituksesta</a:t>
            </a:r>
            <a:r>
              <a:rPr lang="de-CH" sz="2000" b="1" dirty="0"/>
              <a:t>. </a:t>
            </a:r>
            <a:r>
              <a:rPr lang="de-CH" sz="2000" b="1" dirty="0" err="1"/>
              <a:t>Lahjat</a:t>
            </a:r>
            <a:r>
              <a:rPr lang="de-CH" sz="2000" b="1" dirty="0"/>
              <a:t> </a:t>
            </a:r>
            <a:r>
              <a:rPr lang="de-CH" sz="2000" b="1" dirty="0" err="1"/>
              <a:t>menevät</a:t>
            </a:r>
            <a:r>
              <a:rPr lang="de-CH" sz="2000" b="1" dirty="0"/>
              <a:t> </a:t>
            </a:r>
            <a:r>
              <a:rPr lang="de-CH" sz="2000" b="1" dirty="0" err="1"/>
              <a:t>suoraan</a:t>
            </a:r>
            <a:r>
              <a:rPr lang="de-CH" sz="2000" b="1" dirty="0"/>
              <a:t> </a:t>
            </a:r>
            <a:r>
              <a:rPr lang="de-CH" sz="2000" b="1" dirty="0" err="1"/>
              <a:t>kotkalaisille</a:t>
            </a:r>
            <a:r>
              <a:rPr lang="de-CH" sz="2000" b="1" dirty="0"/>
              <a:t> </a:t>
            </a:r>
            <a:r>
              <a:rPr lang="de-CH" sz="2000" b="1" dirty="0" err="1"/>
              <a:t>vähäosaisille</a:t>
            </a:r>
            <a:r>
              <a:rPr lang="de-CH" sz="2000" b="1" dirty="0"/>
              <a:t> </a:t>
            </a:r>
            <a:r>
              <a:rPr lang="de-CH" sz="2000" b="1" dirty="0" err="1"/>
              <a:t>lapsille</a:t>
            </a:r>
            <a:r>
              <a:rPr lang="de-CH" sz="2000" b="1" dirty="0" smtClean="0"/>
              <a:t>!</a:t>
            </a:r>
            <a:r>
              <a:rPr lang="de-CH" sz="1600" b="1" dirty="0"/>
              <a:t> </a:t>
            </a:r>
            <a:endParaRPr lang="fi-FI" sz="1600" dirty="0"/>
          </a:p>
          <a:p>
            <a:pPr fontAlgn="base"/>
            <a:endParaRPr lang="fi-FI" sz="1200" b="1" dirty="0" smtClean="0"/>
          </a:p>
          <a:p>
            <a:pPr fontAlgn="base"/>
            <a:r>
              <a:rPr lang="fi-FI" sz="1200" b="1" dirty="0" smtClean="0"/>
              <a:t>Lisätietoja</a:t>
            </a:r>
            <a:r>
              <a:rPr lang="fi-FI" sz="1200" b="1" dirty="0"/>
              <a:t>: </a:t>
            </a:r>
            <a:r>
              <a:rPr lang="fi-FI" sz="1200" dirty="0"/>
              <a:t>Kotkan Nuorkauppakamari ry, Johanna Niemi, </a:t>
            </a:r>
          </a:p>
          <a:p>
            <a:pPr fontAlgn="base"/>
            <a:r>
              <a:rPr lang="fi-FI" sz="1200" dirty="0"/>
              <a:t>projektipäällikkö 2016, johku.niemi@gmail.com</a:t>
            </a:r>
          </a:p>
        </p:txBody>
      </p:sp>
    </p:spTree>
    <p:extLst>
      <p:ext uri="{BB962C8B-B14F-4D97-AF65-F5344CB8AC3E}">
        <p14:creationId xmlns:p14="http://schemas.microsoft.com/office/powerpoint/2010/main" val="28933556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uorakulmio 24"/>
          <p:cNvSpPr/>
          <p:nvPr/>
        </p:nvSpPr>
        <p:spPr>
          <a:xfrm>
            <a:off x="1727155" y="4148117"/>
            <a:ext cx="4714331" cy="1531822"/>
          </a:xfrm>
          <a:prstGeom prst="rect">
            <a:avLst/>
          </a:prstGeom>
          <a:solidFill>
            <a:srgbClr val="CC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6" name="Suorakulmio 25"/>
          <p:cNvSpPr/>
          <p:nvPr/>
        </p:nvSpPr>
        <p:spPr>
          <a:xfrm>
            <a:off x="1727154" y="5821753"/>
            <a:ext cx="4714331" cy="844101"/>
          </a:xfrm>
          <a:prstGeom prst="rect">
            <a:avLst/>
          </a:prstGeom>
          <a:solidFill>
            <a:srgbClr val="CC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6" name="Picture 2" descr="U:\Henkilökohtaiset\Nuorkauppakamari JCI\JCI Kotka -logo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2009" y="9475893"/>
            <a:ext cx="1393190" cy="663575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Suorakulmio 7"/>
          <p:cNvSpPr/>
          <p:nvPr/>
        </p:nvSpPr>
        <p:spPr>
          <a:xfrm>
            <a:off x="1727156" y="3161218"/>
            <a:ext cx="4714331" cy="844101"/>
          </a:xfrm>
          <a:prstGeom prst="rect">
            <a:avLst/>
          </a:prstGeom>
          <a:solidFill>
            <a:srgbClr val="CC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9" name="Tekstiruutu 8"/>
          <p:cNvSpPr txBox="1"/>
          <p:nvPr/>
        </p:nvSpPr>
        <p:spPr>
          <a:xfrm>
            <a:off x="1936162" y="3213469"/>
            <a:ext cx="462139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/>
            <a:r>
              <a:rPr lang="fi-FI" sz="2000" b="1" dirty="0">
                <a:solidFill>
                  <a:schemeClr val="bg1"/>
                </a:solidFill>
              </a:rPr>
              <a:t>Valitse joulupuusta haluamasi lahjansaajan pakettikortti</a:t>
            </a:r>
          </a:p>
        </p:txBody>
      </p:sp>
      <p:sp>
        <p:nvSpPr>
          <p:cNvPr id="10" name="Tekstiruutu 9"/>
          <p:cNvSpPr txBox="1"/>
          <p:nvPr/>
        </p:nvSpPr>
        <p:spPr>
          <a:xfrm>
            <a:off x="1024007" y="1765283"/>
            <a:ext cx="638263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fi-FI" sz="4800" b="1" dirty="0"/>
              <a:t>Joulupuu-lahjakeräys </a:t>
            </a:r>
          </a:p>
        </p:txBody>
      </p:sp>
      <p:sp>
        <p:nvSpPr>
          <p:cNvPr id="11" name="Tekstiruutu 10"/>
          <p:cNvSpPr txBox="1"/>
          <p:nvPr/>
        </p:nvSpPr>
        <p:spPr>
          <a:xfrm>
            <a:off x="997886" y="2643060"/>
            <a:ext cx="2638698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800" dirty="0">
                <a:solidFill>
                  <a:srgbClr val="C00000"/>
                </a:solidFill>
              </a:rPr>
              <a:t>Toimi näin:</a:t>
            </a:r>
          </a:p>
          <a:p>
            <a:endParaRPr lang="fi-FI" dirty="0"/>
          </a:p>
        </p:txBody>
      </p:sp>
      <p:sp>
        <p:nvSpPr>
          <p:cNvPr id="15" name="Tekstiruutu 14"/>
          <p:cNvSpPr txBox="1"/>
          <p:nvPr/>
        </p:nvSpPr>
        <p:spPr>
          <a:xfrm>
            <a:off x="997886" y="2799749"/>
            <a:ext cx="124382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8800" b="1" dirty="0">
                <a:solidFill>
                  <a:srgbClr val="CC0000"/>
                </a:solidFill>
              </a:rPr>
              <a:t>1.</a:t>
            </a:r>
          </a:p>
        </p:txBody>
      </p:sp>
      <p:sp>
        <p:nvSpPr>
          <p:cNvPr id="17" name="Tekstiruutu 16"/>
          <p:cNvSpPr txBox="1"/>
          <p:nvPr/>
        </p:nvSpPr>
        <p:spPr>
          <a:xfrm>
            <a:off x="997886" y="3796195"/>
            <a:ext cx="124382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8800" b="1" dirty="0">
                <a:solidFill>
                  <a:srgbClr val="CC0000"/>
                </a:solidFill>
              </a:rPr>
              <a:t>2.</a:t>
            </a:r>
          </a:p>
        </p:txBody>
      </p:sp>
      <p:sp>
        <p:nvSpPr>
          <p:cNvPr id="12" name="Tekstiruutu 11"/>
          <p:cNvSpPr txBox="1"/>
          <p:nvPr/>
        </p:nvSpPr>
        <p:spPr>
          <a:xfrm>
            <a:off x="1909854" y="4215923"/>
            <a:ext cx="443869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/>
            <a:r>
              <a:rPr lang="fi-FI" sz="2000" b="1" dirty="0">
                <a:solidFill>
                  <a:schemeClr val="bg1"/>
                </a:solidFill>
              </a:rPr>
              <a:t>Liitä lahjaan ottamasi pakettikortti ja kirjoita siihen paketin sisältö.</a:t>
            </a:r>
          </a:p>
          <a:p>
            <a:pPr marL="285750" lvl="0" indent="-285750" fontAlgn="base">
              <a:buFont typeface="Arial" panose="020B0604020202020204" pitchFamily="34" charset="0"/>
              <a:buChar char="•"/>
            </a:pPr>
            <a:r>
              <a:rPr lang="fi-FI" sz="1600" dirty="0">
                <a:solidFill>
                  <a:schemeClr val="bg1"/>
                </a:solidFill>
              </a:rPr>
              <a:t>Käytä pakettikortin kiinnittämiseen nauhaa, jolloin lahjaan voidaan helposti vaihtaa todellisen lahjansaajan pakettikortti.</a:t>
            </a:r>
          </a:p>
        </p:txBody>
      </p:sp>
      <p:sp>
        <p:nvSpPr>
          <p:cNvPr id="19" name="Tekstiruutu 18"/>
          <p:cNvSpPr txBox="1"/>
          <p:nvPr/>
        </p:nvSpPr>
        <p:spPr>
          <a:xfrm>
            <a:off x="997886" y="5449910"/>
            <a:ext cx="124382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8800" b="1" dirty="0">
                <a:solidFill>
                  <a:srgbClr val="CC0000"/>
                </a:solidFill>
              </a:rPr>
              <a:t>3.</a:t>
            </a:r>
          </a:p>
        </p:txBody>
      </p:sp>
      <p:sp>
        <p:nvSpPr>
          <p:cNvPr id="13" name="Tekstiruutu 12"/>
          <p:cNvSpPr txBox="1"/>
          <p:nvPr/>
        </p:nvSpPr>
        <p:spPr>
          <a:xfrm>
            <a:off x="1909853" y="6012347"/>
            <a:ext cx="47260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i-FI" sz="2000" b="1" dirty="0">
                <a:solidFill>
                  <a:schemeClr val="bg1"/>
                </a:solidFill>
              </a:rPr>
              <a:t>Tuo lahja keräyspisteeseen</a:t>
            </a:r>
          </a:p>
        </p:txBody>
      </p:sp>
      <p:sp>
        <p:nvSpPr>
          <p:cNvPr id="21" name="Suorakulmio 20"/>
          <p:cNvSpPr/>
          <p:nvPr/>
        </p:nvSpPr>
        <p:spPr>
          <a:xfrm>
            <a:off x="1063197" y="6835510"/>
            <a:ext cx="5378288" cy="101890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0" name="Tekstiruutu 19"/>
          <p:cNvSpPr txBox="1"/>
          <p:nvPr/>
        </p:nvSpPr>
        <p:spPr>
          <a:xfrm>
            <a:off x="1988414" y="6931557"/>
            <a:ext cx="404662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fi-FI" sz="1600" dirty="0"/>
              <a:t>Emme ota vastaan rahaa. 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fi-FI" sz="1600" dirty="0"/>
              <a:t>Lahjojen tulee olla uusia tai itse tehtyjä!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fi-FI" sz="1600" dirty="0"/>
              <a:t>Paketoimme kaikki paketoimattomat lahjat.</a:t>
            </a:r>
          </a:p>
        </p:txBody>
      </p:sp>
      <p:sp>
        <p:nvSpPr>
          <p:cNvPr id="22" name="Tekstiruutu 21"/>
          <p:cNvSpPr txBox="1"/>
          <p:nvPr/>
        </p:nvSpPr>
        <p:spPr>
          <a:xfrm>
            <a:off x="1214075" y="6659614"/>
            <a:ext cx="88621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8800" b="1" dirty="0">
                <a:solidFill>
                  <a:srgbClr val="CC0000"/>
                </a:solidFill>
              </a:rPr>
              <a:t>!</a:t>
            </a:r>
          </a:p>
        </p:txBody>
      </p:sp>
      <p:pic>
        <p:nvPicPr>
          <p:cNvPr id="23" name="Picture 6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0640" y="0"/>
            <a:ext cx="7600315" cy="1572260"/>
          </a:xfrm>
          <a:prstGeom prst="rect">
            <a:avLst/>
          </a:prstGeom>
        </p:spPr>
      </p:pic>
      <p:pic>
        <p:nvPicPr>
          <p:cNvPr id="24" name="Picture 1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2257" y="10095930"/>
            <a:ext cx="7781925" cy="931545"/>
          </a:xfrm>
          <a:prstGeom prst="rect">
            <a:avLst/>
          </a:prstGeom>
        </p:spPr>
      </p:pic>
      <p:sp>
        <p:nvSpPr>
          <p:cNvPr id="4" name="Tekstiruutu 3"/>
          <p:cNvSpPr txBox="1"/>
          <p:nvPr/>
        </p:nvSpPr>
        <p:spPr>
          <a:xfrm>
            <a:off x="1063196" y="8002505"/>
            <a:ext cx="574405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de-CH" sz="2000" b="1" dirty="0" err="1"/>
              <a:t>Kiitos</a:t>
            </a:r>
            <a:r>
              <a:rPr lang="de-CH" sz="2000" b="1" dirty="0"/>
              <a:t> </a:t>
            </a:r>
            <a:r>
              <a:rPr lang="de-CH" sz="2000" b="1" dirty="0" err="1"/>
              <a:t>lahjoituksesta</a:t>
            </a:r>
            <a:r>
              <a:rPr lang="de-CH" sz="2000" b="1" dirty="0"/>
              <a:t>. </a:t>
            </a:r>
            <a:r>
              <a:rPr lang="de-CH" sz="2000" b="1" dirty="0" err="1"/>
              <a:t>Lahjat</a:t>
            </a:r>
            <a:r>
              <a:rPr lang="de-CH" sz="2000" b="1" dirty="0"/>
              <a:t> </a:t>
            </a:r>
            <a:r>
              <a:rPr lang="de-CH" sz="2000" b="1" dirty="0" err="1"/>
              <a:t>menevät</a:t>
            </a:r>
            <a:r>
              <a:rPr lang="de-CH" sz="2000" b="1" dirty="0"/>
              <a:t> </a:t>
            </a:r>
            <a:r>
              <a:rPr lang="de-CH" sz="2000" b="1" dirty="0" err="1"/>
              <a:t>suoraan</a:t>
            </a:r>
            <a:r>
              <a:rPr lang="de-CH" sz="2000" b="1" dirty="0"/>
              <a:t> </a:t>
            </a:r>
            <a:r>
              <a:rPr lang="de-CH" sz="2000" b="1" dirty="0" err="1"/>
              <a:t>kotkalaisille</a:t>
            </a:r>
            <a:r>
              <a:rPr lang="de-CH" sz="2000" b="1" dirty="0"/>
              <a:t> </a:t>
            </a:r>
            <a:r>
              <a:rPr lang="de-CH" sz="2000" b="1" dirty="0" err="1"/>
              <a:t>vähäosaisille</a:t>
            </a:r>
            <a:r>
              <a:rPr lang="de-CH" sz="2000" b="1" dirty="0"/>
              <a:t> </a:t>
            </a:r>
            <a:r>
              <a:rPr lang="de-CH" sz="2000" b="1" dirty="0" err="1"/>
              <a:t>lapsille</a:t>
            </a:r>
            <a:r>
              <a:rPr lang="de-CH" sz="2000" b="1" dirty="0"/>
              <a:t>!</a:t>
            </a:r>
            <a:endParaRPr lang="fi-FI" sz="2000" dirty="0"/>
          </a:p>
          <a:p>
            <a:pPr fontAlgn="base"/>
            <a:r>
              <a:rPr lang="de-CH" sz="1600" b="1" dirty="0"/>
              <a:t> </a:t>
            </a:r>
            <a:endParaRPr lang="fi-FI" sz="1600" dirty="0"/>
          </a:p>
          <a:p>
            <a:pPr fontAlgn="base"/>
            <a:r>
              <a:rPr lang="de-CH" sz="1400" dirty="0" err="1"/>
              <a:t>Toimitamme</a:t>
            </a:r>
            <a:r>
              <a:rPr lang="de-CH" sz="1400" dirty="0"/>
              <a:t> </a:t>
            </a:r>
            <a:r>
              <a:rPr lang="de-CH" sz="1400" dirty="0" err="1"/>
              <a:t>lahjat</a:t>
            </a:r>
            <a:r>
              <a:rPr lang="de-CH" sz="1400" dirty="0"/>
              <a:t> </a:t>
            </a:r>
            <a:r>
              <a:rPr lang="de-CH" sz="1400" dirty="0" err="1"/>
              <a:t>sosiaaliviranomaisille</a:t>
            </a:r>
            <a:r>
              <a:rPr lang="de-CH" sz="1400" dirty="0"/>
              <a:t> </a:t>
            </a:r>
            <a:r>
              <a:rPr lang="de-CH" sz="1400" dirty="0" err="1"/>
              <a:t>sekä</a:t>
            </a:r>
            <a:r>
              <a:rPr lang="de-CH" sz="1400" dirty="0"/>
              <a:t> </a:t>
            </a:r>
            <a:r>
              <a:rPr lang="de-CH" sz="1400" dirty="0" err="1"/>
              <a:t>alueen</a:t>
            </a:r>
            <a:r>
              <a:rPr lang="de-CH" sz="1400" dirty="0"/>
              <a:t> </a:t>
            </a:r>
            <a:r>
              <a:rPr lang="de-CH" sz="1400" dirty="0" err="1"/>
              <a:t>seurakunnille</a:t>
            </a:r>
            <a:r>
              <a:rPr lang="de-CH" sz="1400" dirty="0"/>
              <a:t>, </a:t>
            </a:r>
            <a:r>
              <a:rPr lang="de-CH" sz="1400" dirty="0" err="1"/>
              <a:t>jotka</a:t>
            </a:r>
            <a:r>
              <a:rPr lang="de-CH" sz="1400" dirty="0"/>
              <a:t> </a:t>
            </a:r>
            <a:r>
              <a:rPr lang="de-CH" sz="1400" dirty="0" err="1"/>
              <a:t>toimittavat</a:t>
            </a:r>
            <a:r>
              <a:rPr lang="de-CH" sz="1400" dirty="0"/>
              <a:t> </a:t>
            </a:r>
            <a:r>
              <a:rPr lang="de-CH" sz="1400" dirty="0" err="1"/>
              <a:t>lahjat</a:t>
            </a:r>
            <a:r>
              <a:rPr lang="de-CH" sz="1400" dirty="0"/>
              <a:t> </a:t>
            </a:r>
            <a:r>
              <a:rPr lang="de-CH" sz="1400" dirty="0" err="1"/>
              <a:t>niitä</a:t>
            </a:r>
            <a:r>
              <a:rPr lang="de-CH" sz="1400" dirty="0"/>
              <a:t> </a:t>
            </a:r>
            <a:r>
              <a:rPr lang="de-CH" sz="1400" dirty="0" err="1"/>
              <a:t>tarvitseville</a:t>
            </a:r>
            <a:r>
              <a:rPr lang="de-CH" sz="1400" dirty="0"/>
              <a:t> </a:t>
            </a:r>
            <a:r>
              <a:rPr lang="de-CH" sz="1400" dirty="0" err="1"/>
              <a:t>lapsille</a:t>
            </a:r>
            <a:r>
              <a:rPr lang="de-CH" sz="1400" dirty="0"/>
              <a:t>. </a:t>
            </a:r>
            <a:r>
              <a:rPr lang="de-CH" sz="1400" dirty="0" err="1"/>
              <a:t>Keräysaika</a:t>
            </a:r>
            <a:r>
              <a:rPr lang="de-CH" sz="1400" dirty="0"/>
              <a:t> on 19.11. - </a:t>
            </a:r>
            <a:r>
              <a:rPr lang="de-CH" sz="1400" b="1" dirty="0">
                <a:solidFill>
                  <a:srgbClr val="C00000"/>
                </a:solidFill>
              </a:rPr>
              <a:t>4.12.2016.</a:t>
            </a:r>
          </a:p>
          <a:p>
            <a:pPr fontAlgn="base"/>
            <a:r>
              <a:rPr lang="fi-FI" sz="1400" dirty="0"/>
              <a:t> </a:t>
            </a:r>
          </a:p>
          <a:p>
            <a:pPr fontAlgn="base"/>
            <a:r>
              <a:rPr lang="fi-FI" sz="1400" b="1" dirty="0"/>
              <a:t>Lisätietoja: </a:t>
            </a:r>
            <a:r>
              <a:rPr lang="fi-FI" sz="1400" dirty="0"/>
              <a:t>Kotkan Nuorkauppakamari ry, Johanna Niemi, </a:t>
            </a:r>
          </a:p>
          <a:p>
            <a:pPr fontAlgn="base"/>
            <a:r>
              <a:rPr lang="fi-FI" sz="1400" dirty="0"/>
              <a:t>projektipäällikkö 2016, johku.niemi@gmail.com</a:t>
            </a:r>
          </a:p>
        </p:txBody>
      </p:sp>
    </p:spTree>
    <p:extLst>
      <p:ext uri="{BB962C8B-B14F-4D97-AF65-F5344CB8AC3E}">
        <p14:creationId xmlns:p14="http://schemas.microsoft.com/office/powerpoint/2010/main" val="32073987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uorakulmio 24"/>
          <p:cNvSpPr/>
          <p:nvPr/>
        </p:nvSpPr>
        <p:spPr>
          <a:xfrm>
            <a:off x="1727155" y="4148117"/>
            <a:ext cx="4714331" cy="1531822"/>
          </a:xfrm>
          <a:prstGeom prst="rect">
            <a:avLst/>
          </a:prstGeom>
          <a:solidFill>
            <a:srgbClr val="CC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6" name="Suorakulmio 25"/>
          <p:cNvSpPr/>
          <p:nvPr/>
        </p:nvSpPr>
        <p:spPr>
          <a:xfrm>
            <a:off x="1727154" y="5821753"/>
            <a:ext cx="4714331" cy="844101"/>
          </a:xfrm>
          <a:prstGeom prst="rect">
            <a:avLst/>
          </a:prstGeom>
          <a:solidFill>
            <a:srgbClr val="CC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6" name="Picture 2" descr="U:\Henkilökohtaiset\Nuorkauppakamari JCI\JCI Kotka -logo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2009" y="9475893"/>
            <a:ext cx="1393190" cy="663575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Suorakulmio 7"/>
          <p:cNvSpPr/>
          <p:nvPr/>
        </p:nvSpPr>
        <p:spPr>
          <a:xfrm>
            <a:off x="1727156" y="3161218"/>
            <a:ext cx="4714331" cy="844101"/>
          </a:xfrm>
          <a:prstGeom prst="rect">
            <a:avLst/>
          </a:prstGeom>
          <a:solidFill>
            <a:srgbClr val="CC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9" name="Tekstiruutu 8"/>
          <p:cNvSpPr txBox="1"/>
          <p:nvPr/>
        </p:nvSpPr>
        <p:spPr>
          <a:xfrm>
            <a:off x="1936162" y="3213469"/>
            <a:ext cx="462139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/>
            <a:r>
              <a:rPr lang="fi-FI" sz="2000" b="1" dirty="0">
                <a:solidFill>
                  <a:schemeClr val="bg1"/>
                </a:solidFill>
              </a:rPr>
              <a:t>Valitse joulupuusta haluamasi lahjansaajan pakettikortti</a:t>
            </a:r>
          </a:p>
        </p:txBody>
      </p:sp>
      <p:sp>
        <p:nvSpPr>
          <p:cNvPr id="10" name="Tekstiruutu 9"/>
          <p:cNvSpPr txBox="1"/>
          <p:nvPr/>
        </p:nvSpPr>
        <p:spPr>
          <a:xfrm>
            <a:off x="1024007" y="1765283"/>
            <a:ext cx="638263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fi-FI" sz="4800" b="1" dirty="0"/>
              <a:t>Joulupuu-lahjakeräys </a:t>
            </a:r>
          </a:p>
        </p:txBody>
      </p:sp>
      <p:sp>
        <p:nvSpPr>
          <p:cNvPr id="11" name="Tekstiruutu 10"/>
          <p:cNvSpPr txBox="1"/>
          <p:nvPr/>
        </p:nvSpPr>
        <p:spPr>
          <a:xfrm>
            <a:off x="997886" y="2643060"/>
            <a:ext cx="2638698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800" dirty="0">
                <a:solidFill>
                  <a:srgbClr val="C00000"/>
                </a:solidFill>
              </a:rPr>
              <a:t>Toimi näin:</a:t>
            </a:r>
          </a:p>
          <a:p>
            <a:endParaRPr lang="fi-FI" dirty="0"/>
          </a:p>
        </p:txBody>
      </p:sp>
      <p:sp>
        <p:nvSpPr>
          <p:cNvPr id="15" name="Tekstiruutu 14"/>
          <p:cNvSpPr txBox="1"/>
          <p:nvPr/>
        </p:nvSpPr>
        <p:spPr>
          <a:xfrm>
            <a:off x="997886" y="2799749"/>
            <a:ext cx="124382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8800" b="1" dirty="0">
                <a:solidFill>
                  <a:srgbClr val="CC0000"/>
                </a:solidFill>
              </a:rPr>
              <a:t>1.</a:t>
            </a:r>
          </a:p>
        </p:txBody>
      </p:sp>
      <p:sp>
        <p:nvSpPr>
          <p:cNvPr id="17" name="Tekstiruutu 16"/>
          <p:cNvSpPr txBox="1"/>
          <p:nvPr/>
        </p:nvSpPr>
        <p:spPr>
          <a:xfrm>
            <a:off x="997886" y="3796195"/>
            <a:ext cx="124382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8800" b="1" dirty="0">
                <a:solidFill>
                  <a:srgbClr val="CC0000"/>
                </a:solidFill>
              </a:rPr>
              <a:t>2.</a:t>
            </a:r>
          </a:p>
        </p:txBody>
      </p:sp>
      <p:sp>
        <p:nvSpPr>
          <p:cNvPr id="12" name="Tekstiruutu 11"/>
          <p:cNvSpPr txBox="1"/>
          <p:nvPr/>
        </p:nvSpPr>
        <p:spPr>
          <a:xfrm>
            <a:off x="1909854" y="4215923"/>
            <a:ext cx="443869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/>
            <a:r>
              <a:rPr lang="fi-FI" sz="2000" b="1" dirty="0">
                <a:solidFill>
                  <a:schemeClr val="bg1"/>
                </a:solidFill>
              </a:rPr>
              <a:t>Liitä lahjaan ottamasi pakettikortti ja kirjoita siihen paketin sisältö.</a:t>
            </a:r>
          </a:p>
          <a:p>
            <a:pPr marL="285750" lvl="0" indent="-285750" fontAlgn="base">
              <a:buFont typeface="Arial" panose="020B0604020202020204" pitchFamily="34" charset="0"/>
              <a:buChar char="•"/>
            </a:pPr>
            <a:r>
              <a:rPr lang="fi-FI" sz="1600" dirty="0">
                <a:solidFill>
                  <a:schemeClr val="bg1"/>
                </a:solidFill>
              </a:rPr>
              <a:t>Käytä pakettikortin kiinnittämiseen nauhaa, jolloin lahjaan voidaan helposti vaihtaa todellisen lahjansaajan pakettikortti.</a:t>
            </a:r>
          </a:p>
        </p:txBody>
      </p:sp>
      <p:sp>
        <p:nvSpPr>
          <p:cNvPr id="19" name="Tekstiruutu 18"/>
          <p:cNvSpPr txBox="1"/>
          <p:nvPr/>
        </p:nvSpPr>
        <p:spPr>
          <a:xfrm>
            <a:off x="997886" y="5449910"/>
            <a:ext cx="124382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8800" b="1" dirty="0">
                <a:solidFill>
                  <a:srgbClr val="CC0000"/>
                </a:solidFill>
              </a:rPr>
              <a:t>3.</a:t>
            </a:r>
          </a:p>
        </p:txBody>
      </p:sp>
      <p:sp>
        <p:nvSpPr>
          <p:cNvPr id="13" name="Tekstiruutu 12"/>
          <p:cNvSpPr txBox="1"/>
          <p:nvPr/>
        </p:nvSpPr>
        <p:spPr>
          <a:xfrm>
            <a:off x="1909853" y="5894780"/>
            <a:ext cx="472607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i-FI" sz="2000" b="1" dirty="0">
                <a:solidFill>
                  <a:schemeClr val="bg1"/>
                </a:solidFill>
              </a:rPr>
              <a:t>Tuo lahja keräyspisteeseen. Lähin keräyspiste on viereisen Sokoksen kassat. </a:t>
            </a:r>
          </a:p>
        </p:txBody>
      </p:sp>
      <p:sp>
        <p:nvSpPr>
          <p:cNvPr id="21" name="Suorakulmio 20"/>
          <p:cNvSpPr/>
          <p:nvPr/>
        </p:nvSpPr>
        <p:spPr>
          <a:xfrm>
            <a:off x="1063197" y="6969487"/>
            <a:ext cx="5378288" cy="88492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0" name="Tekstiruutu 19"/>
          <p:cNvSpPr txBox="1"/>
          <p:nvPr/>
        </p:nvSpPr>
        <p:spPr>
          <a:xfrm>
            <a:off x="1988414" y="7049122"/>
            <a:ext cx="404662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fi-FI" sz="1400" dirty="0"/>
              <a:t>Emme ota vastaan rahaa. 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fi-FI" sz="1400" dirty="0"/>
              <a:t>Lahjojen tulee olla uusia tai itse tehtyjä!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fi-FI" sz="1400" dirty="0"/>
              <a:t>Paketoimme kaikki paketoimattomat lahjat.</a:t>
            </a:r>
          </a:p>
        </p:txBody>
      </p:sp>
      <p:sp>
        <p:nvSpPr>
          <p:cNvPr id="22" name="Tekstiruutu 21"/>
          <p:cNvSpPr txBox="1"/>
          <p:nvPr/>
        </p:nvSpPr>
        <p:spPr>
          <a:xfrm>
            <a:off x="1214075" y="6711866"/>
            <a:ext cx="88621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8800" b="1" dirty="0">
                <a:solidFill>
                  <a:srgbClr val="CC0000"/>
                </a:solidFill>
              </a:rPr>
              <a:t>!</a:t>
            </a:r>
          </a:p>
        </p:txBody>
      </p:sp>
      <p:pic>
        <p:nvPicPr>
          <p:cNvPr id="23" name="Picture 6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0640" y="13063"/>
            <a:ext cx="7600315" cy="1572260"/>
          </a:xfrm>
          <a:prstGeom prst="rect">
            <a:avLst/>
          </a:prstGeom>
        </p:spPr>
      </p:pic>
      <p:pic>
        <p:nvPicPr>
          <p:cNvPr id="24" name="Picture 1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2257" y="10095930"/>
            <a:ext cx="7781925" cy="931545"/>
          </a:xfrm>
          <a:prstGeom prst="rect">
            <a:avLst/>
          </a:prstGeom>
        </p:spPr>
      </p:pic>
      <p:sp>
        <p:nvSpPr>
          <p:cNvPr id="4" name="Tekstiruutu 3"/>
          <p:cNvSpPr txBox="1"/>
          <p:nvPr/>
        </p:nvSpPr>
        <p:spPr>
          <a:xfrm>
            <a:off x="1063196" y="8002505"/>
            <a:ext cx="574405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de-CH" sz="2000" b="1" dirty="0" err="1"/>
              <a:t>Kiitos</a:t>
            </a:r>
            <a:r>
              <a:rPr lang="de-CH" sz="2000" b="1" dirty="0"/>
              <a:t> </a:t>
            </a:r>
            <a:r>
              <a:rPr lang="de-CH" sz="2000" b="1" dirty="0" err="1"/>
              <a:t>lahjoituksesta</a:t>
            </a:r>
            <a:r>
              <a:rPr lang="de-CH" sz="2000" b="1" dirty="0"/>
              <a:t>. </a:t>
            </a:r>
            <a:r>
              <a:rPr lang="de-CH" sz="2000" b="1" dirty="0" err="1"/>
              <a:t>Lahjat</a:t>
            </a:r>
            <a:r>
              <a:rPr lang="de-CH" sz="2000" b="1" dirty="0"/>
              <a:t> </a:t>
            </a:r>
            <a:r>
              <a:rPr lang="de-CH" sz="2000" b="1" dirty="0" err="1"/>
              <a:t>menevät</a:t>
            </a:r>
            <a:r>
              <a:rPr lang="de-CH" sz="2000" b="1" dirty="0"/>
              <a:t> </a:t>
            </a:r>
            <a:r>
              <a:rPr lang="de-CH" sz="2000" b="1" dirty="0" err="1"/>
              <a:t>suoraan</a:t>
            </a:r>
            <a:r>
              <a:rPr lang="de-CH" sz="2000" b="1" dirty="0"/>
              <a:t> </a:t>
            </a:r>
            <a:r>
              <a:rPr lang="de-CH" sz="2000" b="1" dirty="0" err="1"/>
              <a:t>kotkalaisille</a:t>
            </a:r>
            <a:r>
              <a:rPr lang="de-CH" sz="2000" b="1" dirty="0"/>
              <a:t> </a:t>
            </a:r>
            <a:r>
              <a:rPr lang="de-CH" sz="2000" b="1" dirty="0" err="1"/>
              <a:t>vähäosaisille</a:t>
            </a:r>
            <a:r>
              <a:rPr lang="de-CH" sz="2000" b="1" dirty="0"/>
              <a:t> </a:t>
            </a:r>
            <a:r>
              <a:rPr lang="de-CH" sz="2000" b="1" dirty="0" err="1"/>
              <a:t>lapsille</a:t>
            </a:r>
            <a:r>
              <a:rPr lang="de-CH" sz="2000" b="1" dirty="0"/>
              <a:t>!</a:t>
            </a:r>
            <a:endParaRPr lang="fi-FI" sz="2000" dirty="0"/>
          </a:p>
          <a:p>
            <a:pPr fontAlgn="base"/>
            <a:r>
              <a:rPr lang="de-CH" sz="1600" b="1" dirty="0"/>
              <a:t> </a:t>
            </a:r>
            <a:endParaRPr lang="fi-FI" sz="1600" dirty="0"/>
          </a:p>
          <a:p>
            <a:pPr fontAlgn="base"/>
            <a:r>
              <a:rPr lang="de-CH" sz="1400" dirty="0" err="1"/>
              <a:t>Toimitamme</a:t>
            </a:r>
            <a:r>
              <a:rPr lang="de-CH" sz="1400" dirty="0"/>
              <a:t> </a:t>
            </a:r>
            <a:r>
              <a:rPr lang="de-CH" sz="1400" dirty="0" err="1"/>
              <a:t>lahjat</a:t>
            </a:r>
            <a:r>
              <a:rPr lang="de-CH" sz="1400" dirty="0"/>
              <a:t> </a:t>
            </a:r>
            <a:r>
              <a:rPr lang="de-CH" sz="1400" dirty="0" err="1"/>
              <a:t>sosiaaliviranomaisille</a:t>
            </a:r>
            <a:r>
              <a:rPr lang="de-CH" sz="1400" dirty="0"/>
              <a:t> </a:t>
            </a:r>
            <a:r>
              <a:rPr lang="de-CH" sz="1400" dirty="0" err="1"/>
              <a:t>sekä</a:t>
            </a:r>
            <a:r>
              <a:rPr lang="de-CH" sz="1400" dirty="0"/>
              <a:t> </a:t>
            </a:r>
            <a:r>
              <a:rPr lang="de-CH" sz="1400" dirty="0" err="1"/>
              <a:t>alueen</a:t>
            </a:r>
            <a:r>
              <a:rPr lang="de-CH" sz="1400" dirty="0"/>
              <a:t> </a:t>
            </a:r>
            <a:r>
              <a:rPr lang="de-CH" sz="1400" dirty="0" err="1"/>
              <a:t>seurakunnille</a:t>
            </a:r>
            <a:r>
              <a:rPr lang="de-CH" sz="1400" dirty="0"/>
              <a:t>, </a:t>
            </a:r>
            <a:r>
              <a:rPr lang="de-CH" sz="1400" dirty="0" err="1"/>
              <a:t>jotka</a:t>
            </a:r>
            <a:r>
              <a:rPr lang="de-CH" sz="1400" dirty="0"/>
              <a:t> </a:t>
            </a:r>
            <a:r>
              <a:rPr lang="de-CH" sz="1400" dirty="0" err="1"/>
              <a:t>toimittavat</a:t>
            </a:r>
            <a:r>
              <a:rPr lang="de-CH" sz="1400" dirty="0"/>
              <a:t> </a:t>
            </a:r>
            <a:r>
              <a:rPr lang="de-CH" sz="1400" dirty="0" err="1"/>
              <a:t>lahjat</a:t>
            </a:r>
            <a:r>
              <a:rPr lang="de-CH" sz="1400" dirty="0"/>
              <a:t> </a:t>
            </a:r>
            <a:r>
              <a:rPr lang="de-CH" sz="1400" dirty="0" err="1"/>
              <a:t>niitä</a:t>
            </a:r>
            <a:r>
              <a:rPr lang="de-CH" sz="1400" dirty="0"/>
              <a:t> </a:t>
            </a:r>
            <a:r>
              <a:rPr lang="de-CH" sz="1400" dirty="0" err="1"/>
              <a:t>tarvitseville</a:t>
            </a:r>
            <a:r>
              <a:rPr lang="de-CH" sz="1400" dirty="0"/>
              <a:t> </a:t>
            </a:r>
            <a:r>
              <a:rPr lang="de-CH" sz="1400" dirty="0" err="1"/>
              <a:t>lapsille</a:t>
            </a:r>
            <a:r>
              <a:rPr lang="de-CH" sz="1400" dirty="0"/>
              <a:t>. </a:t>
            </a:r>
            <a:r>
              <a:rPr lang="de-CH" sz="1400" dirty="0" err="1"/>
              <a:t>Keräysaika</a:t>
            </a:r>
            <a:r>
              <a:rPr lang="de-CH" sz="1400" dirty="0"/>
              <a:t> on 19.11. - </a:t>
            </a:r>
            <a:r>
              <a:rPr lang="de-CH" sz="1400" b="1" dirty="0">
                <a:solidFill>
                  <a:srgbClr val="C00000"/>
                </a:solidFill>
              </a:rPr>
              <a:t>4.12.2016.</a:t>
            </a:r>
          </a:p>
          <a:p>
            <a:pPr fontAlgn="base"/>
            <a:r>
              <a:rPr lang="fi-FI" sz="1400" dirty="0"/>
              <a:t> </a:t>
            </a:r>
          </a:p>
          <a:p>
            <a:pPr fontAlgn="base"/>
            <a:r>
              <a:rPr lang="fi-FI" sz="1400" b="1" dirty="0"/>
              <a:t>Lisätietoja: </a:t>
            </a:r>
            <a:r>
              <a:rPr lang="fi-FI" sz="1400" dirty="0"/>
              <a:t>Kotkan Nuorkauppakamari ry, Johanna Niemi, </a:t>
            </a:r>
          </a:p>
          <a:p>
            <a:pPr fontAlgn="base"/>
            <a:r>
              <a:rPr lang="fi-FI" sz="1400" dirty="0"/>
              <a:t>projektipäällikkö 2016, johku.niemi@gmail.com</a:t>
            </a:r>
          </a:p>
        </p:txBody>
      </p:sp>
    </p:spTree>
    <p:extLst>
      <p:ext uri="{BB962C8B-B14F-4D97-AF65-F5344CB8AC3E}">
        <p14:creationId xmlns:p14="http://schemas.microsoft.com/office/powerpoint/2010/main" val="30893617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orakulmio 3"/>
          <p:cNvSpPr/>
          <p:nvPr/>
        </p:nvSpPr>
        <p:spPr>
          <a:xfrm>
            <a:off x="0" y="1"/>
            <a:ext cx="7559675" cy="10691812"/>
          </a:xfrm>
          <a:prstGeom prst="rect">
            <a:avLst/>
          </a:prstGeom>
          <a:solidFill>
            <a:srgbClr val="CC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Tekstiruutu 4"/>
          <p:cNvSpPr txBox="1"/>
          <p:nvPr/>
        </p:nvSpPr>
        <p:spPr>
          <a:xfrm>
            <a:off x="1113009" y="4549307"/>
            <a:ext cx="540929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fi-FI" sz="4000" b="1" dirty="0">
                <a:solidFill>
                  <a:schemeClr val="bg1"/>
                </a:solidFill>
              </a:rPr>
              <a:t>Kauppakeskus Pasaatissa lahjat voi jättää viereisen </a:t>
            </a:r>
          </a:p>
          <a:p>
            <a:pPr lvl="0" algn="ctr"/>
            <a:r>
              <a:rPr lang="fi-FI" sz="4000" b="1" dirty="0">
                <a:solidFill>
                  <a:schemeClr val="bg1"/>
                </a:solidFill>
              </a:rPr>
              <a:t>Sokoksen kassoille. </a:t>
            </a:r>
          </a:p>
        </p:txBody>
      </p:sp>
      <p:sp>
        <p:nvSpPr>
          <p:cNvPr id="6" name="Tekstiruutu 5"/>
          <p:cNvSpPr txBox="1"/>
          <p:nvPr/>
        </p:nvSpPr>
        <p:spPr>
          <a:xfrm>
            <a:off x="561025" y="1743986"/>
            <a:ext cx="6382633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/>
            <a:r>
              <a:rPr lang="fi-FI" sz="4600" b="1" dirty="0">
                <a:solidFill>
                  <a:schemeClr val="bg1"/>
                </a:solidFill>
              </a:rPr>
              <a:t>Joulupuu-lahjakeräys</a:t>
            </a:r>
          </a:p>
          <a:p>
            <a:pPr algn="ctr" fontAlgn="base"/>
            <a:r>
              <a:rPr lang="fi-FI" sz="4600" b="1" dirty="0">
                <a:solidFill>
                  <a:schemeClr val="bg1"/>
                </a:solidFill>
              </a:rPr>
              <a:t>19.11. – 4.12.2016 </a:t>
            </a:r>
          </a:p>
        </p:txBody>
      </p:sp>
      <p:sp>
        <p:nvSpPr>
          <p:cNvPr id="7" name="Suorakulmio 6"/>
          <p:cNvSpPr/>
          <p:nvPr/>
        </p:nvSpPr>
        <p:spPr>
          <a:xfrm>
            <a:off x="1113009" y="4140926"/>
            <a:ext cx="5248602" cy="3344091"/>
          </a:xfrm>
          <a:prstGeom prst="rect">
            <a:avLst/>
          </a:prstGeom>
          <a:noFill/>
          <a:ln w="57150">
            <a:solidFill>
              <a:schemeClr val="bg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8" name="Kuva 7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6616" y="7981405"/>
            <a:ext cx="1908285" cy="18949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04241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orakulmio 3"/>
          <p:cNvSpPr/>
          <p:nvPr/>
        </p:nvSpPr>
        <p:spPr>
          <a:xfrm>
            <a:off x="0" y="1"/>
            <a:ext cx="7559675" cy="10691812"/>
          </a:xfrm>
          <a:prstGeom prst="rect">
            <a:avLst/>
          </a:prstGeom>
          <a:solidFill>
            <a:srgbClr val="CC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Tekstiruutu 4"/>
          <p:cNvSpPr txBox="1"/>
          <p:nvPr/>
        </p:nvSpPr>
        <p:spPr>
          <a:xfrm>
            <a:off x="1113010" y="3621842"/>
            <a:ext cx="5248602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fi-FI" sz="4000" b="1" dirty="0">
                <a:solidFill>
                  <a:schemeClr val="bg1"/>
                </a:solidFill>
              </a:rPr>
              <a:t>Voit jättää lahjan paketoimattomana kärryissä olevaan punaiseen lahjapussiin. </a:t>
            </a:r>
          </a:p>
          <a:p>
            <a:pPr lvl="0" algn="ctr"/>
            <a:endParaRPr lang="fi-FI" sz="4000" b="1" dirty="0">
              <a:solidFill>
                <a:schemeClr val="bg1"/>
              </a:solidFill>
            </a:endParaRPr>
          </a:p>
          <a:p>
            <a:pPr lvl="0" algn="ctr"/>
            <a:r>
              <a:rPr lang="fi-FI" sz="3200" b="1" dirty="0">
                <a:solidFill>
                  <a:schemeClr val="bg1"/>
                </a:solidFill>
              </a:rPr>
              <a:t>Paketoimme kaikki</a:t>
            </a:r>
          </a:p>
          <a:p>
            <a:pPr lvl="0" algn="ctr"/>
            <a:r>
              <a:rPr lang="fi-FI" sz="3200" b="1" dirty="0">
                <a:solidFill>
                  <a:schemeClr val="bg1"/>
                </a:solidFill>
              </a:rPr>
              <a:t>paketoimattomat lahjat!</a:t>
            </a:r>
          </a:p>
        </p:txBody>
      </p:sp>
      <p:sp>
        <p:nvSpPr>
          <p:cNvPr id="6" name="Tekstiruutu 5"/>
          <p:cNvSpPr txBox="1"/>
          <p:nvPr/>
        </p:nvSpPr>
        <p:spPr>
          <a:xfrm>
            <a:off x="561025" y="1090845"/>
            <a:ext cx="6382633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/>
            <a:r>
              <a:rPr lang="fi-FI" sz="4600" b="1" dirty="0">
                <a:solidFill>
                  <a:schemeClr val="bg1"/>
                </a:solidFill>
              </a:rPr>
              <a:t>Joulupuu-lahjakeräys</a:t>
            </a:r>
          </a:p>
          <a:p>
            <a:pPr algn="ctr" fontAlgn="base"/>
            <a:r>
              <a:rPr lang="fi-FI" sz="4600" b="1" dirty="0">
                <a:solidFill>
                  <a:schemeClr val="bg1"/>
                </a:solidFill>
              </a:rPr>
              <a:t>19.11. – 4.12.2016 </a:t>
            </a:r>
          </a:p>
        </p:txBody>
      </p:sp>
      <p:sp>
        <p:nvSpPr>
          <p:cNvPr id="7" name="Suorakulmio 6"/>
          <p:cNvSpPr/>
          <p:nvPr/>
        </p:nvSpPr>
        <p:spPr>
          <a:xfrm>
            <a:off x="1113009" y="3383279"/>
            <a:ext cx="5248602" cy="4650377"/>
          </a:xfrm>
          <a:prstGeom prst="rect">
            <a:avLst/>
          </a:prstGeom>
          <a:noFill/>
          <a:ln w="57150">
            <a:solidFill>
              <a:schemeClr val="bg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8" name="Kuva 7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6616" y="8360232"/>
            <a:ext cx="1908285" cy="18949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49051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kstiruutu 10"/>
          <p:cNvSpPr txBox="1"/>
          <p:nvPr/>
        </p:nvSpPr>
        <p:spPr>
          <a:xfrm>
            <a:off x="880321" y="5738357"/>
            <a:ext cx="5912370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00"/>
              </a:spcBef>
              <a:spcAft>
                <a:spcPts val="100"/>
              </a:spcAft>
            </a:pPr>
            <a:r>
              <a:rPr lang="fi-FI" sz="5000" b="1" dirty="0">
                <a:solidFill>
                  <a:srgbClr val="C00000"/>
                </a:solidFill>
              </a:rPr>
              <a:t>Eikö kuusesta löydy sopivaa lappua?</a:t>
            </a:r>
          </a:p>
          <a:p>
            <a:r>
              <a:rPr lang="fi-FI" sz="2800" dirty="0"/>
              <a:t>Ota tästä tyhjä lappu ja täytä siihen </a:t>
            </a:r>
            <a:r>
              <a:rPr lang="fi-FI" sz="2800" b="1" dirty="0"/>
              <a:t>paketin sisältö </a:t>
            </a:r>
            <a:r>
              <a:rPr lang="fi-FI" sz="2800" dirty="0"/>
              <a:t>sekä halutessasi myös lahjansaajan ikä, sukupuoli. </a:t>
            </a:r>
          </a:p>
        </p:txBody>
      </p:sp>
      <p:grpSp>
        <p:nvGrpSpPr>
          <p:cNvPr id="3" name="Ryhmä 2"/>
          <p:cNvGrpSpPr/>
          <p:nvPr/>
        </p:nvGrpSpPr>
        <p:grpSpPr>
          <a:xfrm>
            <a:off x="945632" y="8462294"/>
            <a:ext cx="5359347" cy="1631216"/>
            <a:chOff x="945632" y="8475357"/>
            <a:chExt cx="5359347" cy="1631216"/>
          </a:xfrm>
        </p:grpSpPr>
        <p:sp>
          <p:nvSpPr>
            <p:cNvPr id="21" name="Suorakulmio 20"/>
            <p:cNvSpPr/>
            <p:nvPr/>
          </p:nvSpPr>
          <p:spPr>
            <a:xfrm>
              <a:off x="945632" y="8748852"/>
              <a:ext cx="5011031" cy="105436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20" name="Tekstiruutu 19"/>
            <p:cNvSpPr txBox="1"/>
            <p:nvPr/>
          </p:nvSpPr>
          <p:spPr>
            <a:xfrm>
              <a:off x="1701029" y="8812615"/>
              <a:ext cx="4603950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 fontAlgn="base">
                <a:buFont typeface="Arial" panose="020B0604020202020204" pitchFamily="34" charset="0"/>
                <a:buChar char="•"/>
              </a:pPr>
              <a:r>
                <a:rPr lang="fi-FI" sz="1400" dirty="0"/>
                <a:t>Emme ota vastaan rahaa. </a:t>
              </a:r>
            </a:p>
            <a:p>
              <a:pPr marL="285750" indent="-285750" fontAlgn="base">
                <a:buFont typeface="Arial" panose="020B0604020202020204" pitchFamily="34" charset="0"/>
                <a:buChar char="•"/>
              </a:pPr>
              <a:r>
                <a:rPr lang="fi-FI" sz="1400" dirty="0"/>
                <a:t>Lahjojen tulee olla uusia tai itse tehtyjä!</a:t>
              </a:r>
            </a:p>
            <a:p>
              <a:pPr marL="285750" indent="-285750" fontAlgn="base">
                <a:buFont typeface="Arial" panose="020B0604020202020204" pitchFamily="34" charset="0"/>
                <a:buChar char="•"/>
              </a:pPr>
              <a:r>
                <a:rPr lang="fi-FI" sz="1400" dirty="0"/>
                <a:t>Paketoimme kaikki paketoimattomat lahjat.</a:t>
              </a:r>
            </a:p>
            <a:p>
              <a:pPr marL="285750" indent="-285750" fontAlgn="base">
                <a:buFont typeface="Arial" panose="020B0604020202020204" pitchFamily="34" charset="0"/>
                <a:buChar char="•"/>
              </a:pPr>
              <a:r>
                <a:rPr lang="fi-FI" sz="1400" dirty="0"/>
                <a:t>Lahjan voi jättää mihin tahansa keräyspisteeseen</a:t>
              </a:r>
            </a:p>
          </p:txBody>
        </p:sp>
        <p:sp>
          <p:nvSpPr>
            <p:cNvPr id="22" name="Tekstiruutu 21"/>
            <p:cNvSpPr txBox="1"/>
            <p:nvPr/>
          </p:nvSpPr>
          <p:spPr>
            <a:xfrm>
              <a:off x="1096510" y="8475357"/>
              <a:ext cx="886211" cy="16312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i-FI" sz="10000" b="1" dirty="0">
                  <a:solidFill>
                    <a:srgbClr val="CC0000"/>
                  </a:solidFill>
                </a:rPr>
                <a:t>!</a:t>
              </a:r>
            </a:p>
          </p:txBody>
        </p:sp>
      </p:grpSp>
      <p:pic>
        <p:nvPicPr>
          <p:cNvPr id="24" name="Picture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2257" y="9913517"/>
            <a:ext cx="7781925" cy="1166211"/>
          </a:xfrm>
          <a:prstGeom prst="rect">
            <a:avLst/>
          </a:prstGeom>
        </p:spPr>
      </p:pic>
      <p:sp>
        <p:nvSpPr>
          <p:cNvPr id="4" name="Tekstiruutu 3"/>
          <p:cNvSpPr txBox="1"/>
          <p:nvPr/>
        </p:nvSpPr>
        <p:spPr>
          <a:xfrm>
            <a:off x="1024007" y="10106573"/>
            <a:ext cx="57440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/>
            <a:r>
              <a:rPr lang="fi-FI" sz="1200" b="1" dirty="0">
                <a:solidFill>
                  <a:schemeClr val="bg1"/>
                </a:solidFill>
              </a:rPr>
              <a:t>Lisätietoja: </a:t>
            </a:r>
            <a:r>
              <a:rPr lang="fi-FI" sz="1200" dirty="0">
                <a:solidFill>
                  <a:schemeClr val="bg1"/>
                </a:solidFill>
              </a:rPr>
              <a:t>Kotkan Nuorkauppakamari ry, Johanna Niemi, </a:t>
            </a:r>
          </a:p>
          <a:p>
            <a:pPr algn="ctr" fontAlgn="base"/>
            <a:r>
              <a:rPr lang="fi-FI" sz="1200" dirty="0">
                <a:solidFill>
                  <a:schemeClr val="bg1"/>
                </a:solidFill>
              </a:rPr>
              <a:t>projektipäällikkö 2016, johku.niemi@gmail.com</a:t>
            </a:r>
          </a:p>
        </p:txBody>
      </p:sp>
      <p:pic>
        <p:nvPicPr>
          <p:cNvPr id="6" name="Picture 2" descr="U:\Henkilökohtaiset\Nuorkauppakamari JCI\JCI Kotka -logo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4449" y="9287688"/>
            <a:ext cx="1075253" cy="51214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037693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U:\Henkilökohtaiset\Nuorkauppakamari JCI\JCI Kotka -logo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6213" y="9804075"/>
            <a:ext cx="1393190" cy="6635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Kuva 6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108" y="793296"/>
            <a:ext cx="1701710" cy="1689810"/>
          </a:xfrm>
          <a:prstGeom prst="rect">
            <a:avLst/>
          </a:prstGeom>
        </p:spPr>
      </p:pic>
      <p:grpSp>
        <p:nvGrpSpPr>
          <p:cNvPr id="3" name="Ryhmä 2"/>
          <p:cNvGrpSpPr/>
          <p:nvPr/>
        </p:nvGrpSpPr>
        <p:grpSpPr>
          <a:xfrm>
            <a:off x="2352698" y="485302"/>
            <a:ext cx="4844935" cy="2220225"/>
            <a:chOff x="2209008" y="2026719"/>
            <a:chExt cx="4844935" cy="2220225"/>
          </a:xfrm>
        </p:grpSpPr>
        <p:sp>
          <p:nvSpPr>
            <p:cNvPr id="4" name="Tekstiruutu 3"/>
            <p:cNvSpPr txBox="1"/>
            <p:nvPr/>
          </p:nvSpPr>
          <p:spPr>
            <a:xfrm>
              <a:off x="2209008" y="3723724"/>
              <a:ext cx="484493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base"/>
              <a:r>
                <a:rPr lang="fi-FI" sz="1400" b="1" dirty="0"/>
                <a:t>Lisätietoja: </a:t>
              </a:r>
              <a:r>
                <a:rPr lang="fi-FI" sz="1400" dirty="0"/>
                <a:t>Kotkan Nuorkauppakamari ry, Johanna Niemi, </a:t>
              </a:r>
            </a:p>
            <a:p>
              <a:pPr fontAlgn="base"/>
              <a:r>
                <a:rPr lang="fi-FI" sz="1400" dirty="0"/>
                <a:t>projektipäällikkö 2016, p. 044 5825115, johku.niemi@gmail.com</a:t>
              </a:r>
            </a:p>
          </p:txBody>
        </p:sp>
        <p:sp>
          <p:nvSpPr>
            <p:cNvPr id="11" name="Tekstiruutu 10"/>
            <p:cNvSpPr txBox="1"/>
            <p:nvPr/>
          </p:nvSpPr>
          <p:spPr>
            <a:xfrm>
              <a:off x="2209008" y="2026719"/>
              <a:ext cx="4662055" cy="18158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i-FI" sz="2800" b="1" dirty="0"/>
                <a:t>Tiedoksi paketoijille:</a:t>
              </a:r>
            </a:p>
            <a:p>
              <a:r>
                <a:rPr lang="fi-FI" sz="1400" b="1" dirty="0"/>
                <a:t>Kun paketoit lahjan Joulupuu-keräykseen</a:t>
              </a:r>
            </a:p>
            <a:p>
              <a:pPr marL="571500" indent="-571500">
                <a:buFont typeface="Arial" panose="020B0604020202020204" pitchFamily="34" charset="0"/>
                <a:buChar char="•"/>
              </a:pPr>
              <a:r>
                <a:rPr lang="fi-FI" sz="1400" dirty="0"/>
                <a:t>Kirjoita </a:t>
              </a:r>
              <a:r>
                <a:rPr lang="fi-FI" sz="1400" b="1" dirty="0">
                  <a:solidFill>
                    <a:srgbClr val="FF0000"/>
                  </a:solidFill>
                </a:rPr>
                <a:t>lahjan sisältö </a:t>
              </a:r>
              <a:r>
                <a:rPr lang="fi-FI" sz="1400" dirty="0"/>
                <a:t>selvästi lappuun</a:t>
              </a:r>
            </a:p>
            <a:p>
              <a:pPr marL="571500" indent="-571500">
                <a:buFont typeface="Arial" panose="020B0604020202020204" pitchFamily="34" charset="0"/>
                <a:buChar char="•"/>
              </a:pPr>
              <a:r>
                <a:rPr lang="fi-FI" sz="1400" dirty="0"/>
                <a:t>Laita lappuun </a:t>
              </a:r>
              <a:r>
                <a:rPr lang="fi-FI" sz="1400" b="1" dirty="0">
                  <a:solidFill>
                    <a:srgbClr val="FF0000"/>
                  </a:solidFill>
                </a:rPr>
                <a:t>OK</a:t>
              </a:r>
              <a:r>
                <a:rPr lang="fi-FI" sz="1400" dirty="0"/>
                <a:t>-merkintä</a:t>
              </a:r>
            </a:p>
            <a:p>
              <a:pPr marL="571500" indent="-571500">
                <a:buFont typeface="Arial" panose="020B0604020202020204" pitchFamily="34" charset="0"/>
                <a:buChar char="•"/>
              </a:pPr>
              <a:r>
                <a:rPr lang="fi-FI" sz="1400" dirty="0"/>
                <a:t>Näin helpotat jälkikäsittelyämme.</a:t>
              </a:r>
              <a:br>
                <a:rPr lang="fi-FI" sz="1400" dirty="0"/>
              </a:br>
              <a:r>
                <a:rPr lang="fi-FI" sz="1400" b="1" dirty="0"/>
                <a:t>Kiitos!</a:t>
              </a:r>
            </a:p>
            <a:p>
              <a:endParaRPr lang="fi-FI" sz="1400" dirty="0"/>
            </a:p>
          </p:txBody>
        </p:sp>
      </p:grpSp>
      <p:pic>
        <p:nvPicPr>
          <p:cNvPr id="23" name="Kuva 22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108" y="3701959"/>
            <a:ext cx="1701710" cy="1689810"/>
          </a:xfrm>
          <a:prstGeom prst="rect">
            <a:avLst/>
          </a:prstGeom>
        </p:spPr>
      </p:pic>
      <p:grpSp>
        <p:nvGrpSpPr>
          <p:cNvPr id="24" name="Ryhmä 23"/>
          <p:cNvGrpSpPr/>
          <p:nvPr/>
        </p:nvGrpSpPr>
        <p:grpSpPr>
          <a:xfrm>
            <a:off x="2352698" y="3393965"/>
            <a:ext cx="4844935" cy="2220225"/>
            <a:chOff x="2209008" y="2026719"/>
            <a:chExt cx="4844935" cy="2220225"/>
          </a:xfrm>
        </p:grpSpPr>
        <p:sp>
          <p:nvSpPr>
            <p:cNvPr id="25" name="Tekstiruutu 24"/>
            <p:cNvSpPr txBox="1"/>
            <p:nvPr/>
          </p:nvSpPr>
          <p:spPr>
            <a:xfrm>
              <a:off x="2209008" y="3723724"/>
              <a:ext cx="484493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base"/>
              <a:r>
                <a:rPr lang="fi-FI" sz="1400" b="1" dirty="0"/>
                <a:t>Lisätietoja: </a:t>
              </a:r>
              <a:r>
                <a:rPr lang="fi-FI" sz="1400" dirty="0"/>
                <a:t>Kotkan Nuorkauppakamari </a:t>
              </a:r>
              <a:r>
                <a:rPr lang="fi-FI" sz="1400" dirty="0" err="1"/>
                <a:t>ryJohanna</a:t>
              </a:r>
              <a:r>
                <a:rPr lang="fi-FI" sz="1400" dirty="0"/>
                <a:t> Niemi, </a:t>
              </a:r>
            </a:p>
            <a:p>
              <a:pPr fontAlgn="base"/>
              <a:r>
                <a:rPr lang="fi-FI" sz="1400" dirty="0"/>
                <a:t>projektipäällikkö 2016, p. 044 5825115, johku.niemi@gmail.com</a:t>
              </a:r>
            </a:p>
          </p:txBody>
        </p:sp>
        <p:sp>
          <p:nvSpPr>
            <p:cNvPr id="26" name="Tekstiruutu 25"/>
            <p:cNvSpPr txBox="1"/>
            <p:nvPr/>
          </p:nvSpPr>
          <p:spPr>
            <a:xfrm>
              <a:off x="2209008" y="2026719"/>
              <a:ext cx="4662055" cy="18158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i-FI" sz="2800" b="1" dirty="0"/>
                <a:t>Tiedoksi paketoijille:</a:t>
              </a:r>
            </a:p>
            <a:p>
              <a:r>
                <a:rPr lang="fi-FI" sz="1400" b="1" dirty="0"/>
                <a:t>Kun paketoit lahjan Joulupuu-keräykseen</a:t>
              </a:r>
            </a:p>
            <a:p>
              <a:pPr marL="571500" indent="-571500">
                <a:buFont typeface="Arial" panose="020B0604020202020204" pitchFamily="34" charset="0"/>
                <a:buChar char="•"/>
              </a:pPr>
              <a:r>
                <a:rPr lang="fi-FI" sz="1400" dirty="0"/>
                <a:t>Kirjoita </a:t>
              </a:r>
              <a:r>
                <a:rPr lang="fi-FI" sz="1400" b="1" dirty="0">
                  <a:solidFill>
                    <a:srgbClr val="FF0000"/>
                  </a:solidFill>
                </a:rPr>
                <a:t>lahjan sisältö </a:t>
              </a:r>
              <a:r>
                <a:rPr lang="fi-FI" sz="1400" dirty="0"/>
                <a:t>selvästi lappuun</a:t>
              </a:r>
            </a:p>
            <a:p>
              <a:pPr marL="571500" indent="-571500">
                <a:buFont typeface="Arial" panose="020B0604020202020204" pitchFamily="34" charset="0"/>
                <a:buChar char="•"/>
              </a:pPr>
              <a:r>
                <a:rPr lang="fi-FI" sz="1400" dirty="0"/>
                <a:t>Laita lappuun </a:t>
              </a:r>
              <a:r>
                <a:rPr lang="fi-FI" sz="1400" b="1" dirty="0">
                  <a:solidFill>
                    <a:srgbClr val="FF0000"/>
                  </a:solidFill>
                </a:rPr>
                <a:t>OK</a:t>
              </a:r>
              <a:r>
                <a:rPr lang="fi-FI" sz="1400" dirty="0"/>
                <a:t>-merkintä</a:t>
              </a:r>
            </a:p>
            <a:p>
              <a:pPr marL="571500" indent="-571500">
                <a:buFont typeface="Arial" panose="020B0604020202020204" pitchFamily="34" charset="0"/>
                <a:buChar char="•"/>
              </a:pPr>
              <a:r>
                <a:rPr lang="fi-FI" sz="1400" dirty="0"/>
                <a:t>Näin helpotat jälkikäsittelyämme.</a:t>
              </a:r>
              <a:br>
                <a:rPr lang="fi-FI" sz="1400" dirty="0"/>
              </a:br>
              <a:r>
                <a:rPr lang="fi-FI" sz="1400" b="1" dirty="0"/>
                <a:t>Kiitos!</a:t>
              </a:r>
            </a:p>
            <a:p>
              <a:endParaRPr lang="fi-FI" sz="1400" dirty="0"/>
            </a:p>
          </p:txBody>
        </p:sp>
      </p:grpSp>
      <p:pic>
        <p:nvPicPr>
          <p:cNvPr id="27" name="Kuva 26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878" y="6477061"/>
            <a:ext cx="1701710" cy="1689810"/>
          </a:xfrm>
          <a:prstGeom prst="rect">
            <a:avLst/>
          </a:prstGeom>
        </p:spPr>
      </p:pic>
      <p:grpSp>
        <p:nvGrpSpPr>
          <p:cNvPr id="28" name="Ryhmä 27"/>
          <p:cNvGrpSpPr/>
          <p:nvPr/>
        </p:nvGrpSpPr>
        <p:grpSpPr>
          <a:xfrm>
            <a:off x="2374468" y="6169067"/>
            <a:ext cx="4844935" cy="2220225"/>
            <a:chOff x="2209008" y="2026719"/>
            <a:chExt cx="4844935" cy="2220225"/>
          </a:xfrm>
        </p:grpSpPr>
        <p:sp>
          <p:nvSpPr>
            <p:cNvPr id="29" name="Tekstiruutu 28"/>
            <p:cNvSpPr txBox="1"/>
            <p:nvPr/>
          </p:nvSpPr>
          <p:spPr>
            <a:xfrm>
              <a:off x="2209008" y="3723724"/>
              <a:ext cx="484493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base"/>
              <a:r>
                <a:rPr lang="fi-FI" sz="1400" b="1" dirty="0"/>
                <a:t>Lisätietoja: </a:t>
              </a:r>
              <a:r>
                <a:rPr lang="fi-FI" sz="1400" dirty="0"/>
                <a:t>Kotkan Nuorkauppakamari ry, Johanna Niemi, </a:t>
              </a:r>
            </a:p>
            <a:p>
              <a:pPr fontAlgn="base"/>
              <a:r>
                <a:rPr lang="fi-FI" sz="1400" dirty="0"/>
                <a:t>projektipäällikkö 2016, p. 044 5825115, johku.niemi@gmail.com</a:t>
              </a:r>
            </a:p>
          </p:txBody>
        </p:sp>
        <p:sp>
          <p:nvSpPr>
            <p:cNvPr id="30" name="Tekstiruutu 29"/>
            <p:cNvSpPr txBox="1"/>
            <p:nvPr/>
          </p:nvSpPr>
          <p:spPr>
            <a:xfrm>
              <a:off x="2209008" y="2026719"/>
              <a:ext cx="4662055" cy="18158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i-FI" sz="2800" b="1" dirty="0"/>
                <a:t>Tiedoksi paketoijille:</a:t>
              </a:r>
            </a:p>
            <a:p>
              <a:r>
                <a:rPr lang="fi-FI" sz="1400" b="1" dirty="0"/>
                <a:t>Kun paketoit lahjan Joulupuu-keräykseen</a:t>
              </a:r>
            </a:p>
            <a:p>
              <a:pPr marL="571500" indent="-571500">
                <a:buFont typeface="Arial" panose="020B0604020202020204" pitchFamily="34" charset="0"/>
                <a:buChar char="•"/>
              </a:pPr>
              <a:r>
                <a:rPr lang="fi-FI" sz="1400" dirty="0"/>
                <a:t>Kirjoita </a:t>
              </a:r>
              <a:r>
                <a:rPr lang="fi-FI" sz="1400" b="1" dirty="0">
                  <a:solidFill>
                    <a:srgbClr val="FF0000"/>
                  </a:solidFill>
                </a:rPr>
                <a:t>lahjan sisältö </a:t>
              </a:r>
              <a:r>
                <a:rPr lang="fi-FI" sz="1400" dirty="0"/>
                <a:t>selvästi lappuun</a:t>
              </a:r>
            </a:p>
            <a:p>
              <a:pPr marL="571500" indent="-571500">
                <a:buFont typeface="Arial" panose="020B0604020202020204" pitchFamily="34" charset="0"/>
                <a:buChar char="•"/>
              </a:pPr>
              <a:r>
                <a:rPr lang="fi-FI" sz="1400" dirty="0"/>
                <a:t>Laita lappuun </a:t>
              </a:r>
              <a:r>
                <a:rPr lang="fi-FI" sz="1400" b="1" dirty="0">
                  <a:solidFill>
                    <a:srgbClr val="FF0000"/>
                  </a:solidFill>
                </a:rPr>
                <a:t>OK</a:t>
              </a:r>
              <a:r>
                <a:rPr lang="fi-FI" sz="1400" dirty="0"/>
                <a:t>-merkintä</a:t>
              </a:r>
            </a:p>
            <a:p>
              <a:pPr marL="571500" indent="-571500">
                <a:buFont typeface="Arial" panose="020B0604020202020204" pitchFamily="34" charset="0"/>
                <a:buChar char="•"/>
              </a:pPr>
              <a:r>
                <a:rPr lang="fi-FI" sz="1400" dirty="0"/>
                <a:t>Näin helpotat jälkikäsittelyämme.</a:t>
              </a:r>
              <a:br>
                <a:rPr lang="fi-FI" sz="1400" dirty="0"/>
              </a:br>
              <a:r>
                <a:rPr lang="fi-FI" sz="1400" b="1" dirty="0"/>
                <a:t>Kiitos!</a:t>
              </a:r>
            </a:p>
            <a:p>
              <a:endParaRPr lang="fi-FI" sz="1400" dirty="0"/>
            </a:p>
          </p:txBody>
        </p:sp>
      </p:grpSp>
    </p:spTree>
    <p:extLst>
      <p:ext uri="{BB962C8B-B14F-4D97-AF65-F5344CB8AC3E}">
        <p14:creationId xmlns:p14="http://schemas.microsoft.com/office/powerpoint/2010/main" val="8749553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-te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em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298</TotalTime>
  <Words>512</Words>
  <Application>Microsoft Office PowerPoint</Application>
  <PresentationFormat>Mukautettu</PresentationFormat>
  <Paragraphs>117</Paragraphs>
  <Slides>8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8</vt:i4>
      </vt:variant>
    </vt:vector>
  </HeadingPairs>
  <TitlesOfParts>
    <vt:vector size="9" baseType="lpstr">
      <vt:lpstr>Office-teema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Anu Peltola</dc:creator>
  <cp:lastModifiedBy>Johanna Niemi</cp:lastModifiedBy>
  <cp:revision>32</cp:revision>
  <cp:lastPrinted>2016-11-17T11:14:36Z</cp:lastPrinted>
  <dcterms:created xsi:type="dcterms:W3CDTF">2015-11-14T14:07:51Z</dcterms:created>
  <dcterms:modified xsi:type="dcterms:W3CDTF">2016-11-17T12:59:52Z</dcterms:modified>
</cp:coreProperties>
</file>